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bel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egrim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jpg>
</file>

<file path=ppt/media/image3.jpg>
</file>

<file path=ppt/media/image4.jpg>
</file>

<file path=ppt/media/image5.gif>
</file>

<file path=ppt/media/image6.jpg>
</file>

<file path=ppt/media/image7.png>
</file>

<file path=ppt/media/image8.gif>
</file>

<file path=ppt/media/image9.png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bd417b123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bd417b123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lanets">
  <p:cSld name="BLANK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6" name="Google Shape;686;p11"/>
          <p:cNvGrpSpPr/>
          <p:nvPr/>
        </p:nvGrpSpPr>
        <p:grpSpPr>
          <a:xfrm>
            <a:off x="581155" y="275916"/>
            <a:ext cx="1130761" cy="1130761"/>
            <a:chOff x="1911350" y="374650"/>
            <a:chExt cx="1739900" cy="1739900"/>
          </a:xfrm>
        </p:grpSpPr>
        <p:sp>
          <p:nvSpPr>
            <p:cNvPr id="687" name="Google Shape;687;p11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89" name="Google Shape;689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4" name="Google Shape;694;p11"/>
          <p:cNvGrpSpPr/>
          <p:nvPr/>
        </p:nvGrpSpPr>
        <p:grpSpPr>
          <a:xfrm>
            <a:off x="6777442" y="3826987"/>
            <a:ext cx="1407373" cy="1409541"/>
            <a:chOff x="7512049" y="977900"/>
            <a:chExt cx="4121150" cy="4127500"/>
          </a:xfrm>
        </p:grpSpPr>
        <p:sp>
          <p:nvSpPr>
            <p:cNvPr id="695" name="Google Shape;695;p11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6" name="Google Shape;696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7" name="Google Shape;697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11"/>
          <p:cNvGrpSpPr/>
          <p:nvPr/>
        </p:nvGrpSpPr>
        <p:grpSpPr>
          <a:xfrm rot="-1239922">
            <a:off x="1885099" y="871332"/>
            <a:ext cx="685328" cy="399278"/>
            <a:chOff x="4376200" y="2476500"/>
            <a:chExt cx="2190750" cy="1276350"/>
          </a:xfrm>
        </p:grpSpPr>
        <p:sp>
          <p:nvSpPr>
            <p:cNvPr id="724" name="Google Shape;724;p11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1"/>
          <p:cNvGrpSpPr/>
          <p:nvPr/>
        </p:nvGrpSpPr>
        <p:grpSpPr>
          <a:xfrm>
            <a:off x="138858" y="3622742"/>
            <a:ext cx="1426711" cy="2433115"/>
            <a:chOff x="385907" y="2954040"/>
            <a:chExt cx="2496869" cy="4258164"/>
          </a:xfrm>
        </p:grpSpPr>
        <p:sp>
          <p:nvSpPr>
            <p:cNvPr id="727" name="Google Shape;727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7" name="Google Shape;747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>
            <a:spLocks noGrp="1"/>
          </p:cNvSpPr>
          <p:nvPr>
            <p:ph type="body" idx="1"/>
          </p:nvPr>
        </p:nvSpPr>
        <p:spPr>
          <a:xfrm>
            <a:off x="2095100" y="1628400"/>
            <a:ext cx="49539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⋆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9pPr>
          </a:lstStyle>
          <a:p>
            <a:endParaRPr/>
          </a:p>
        </p:txBody>
      </p:sp>
      <p:sp>
        <p:nvSpPr>
          <p:cNvPr id="437" name="Google Shape;437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20124D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rPr>
              <a:t>“</a:t>
            </a:r>
            <a:endParaRPr sz="9600" b="1">
              <a:solidFill>
                <a:srgbClr val="FFFFFF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438" name="Google Shape;438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9" name="Google Shape;439;p4"/>
          <p:cNvGrpSpPr/>
          <p:nvPr/>
        </p:nvGrpSpPr>
        <p:grpSpPr>
          <a:xfrm>
            <a:off x="7362914" y="2717685"/>
            <a:ext cx="1307013" cy="1307013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646288" y="347874"/>
            <a:ext cx="621469" cy="622427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352468" y="841866"/>
            <a:ext cx="1444582" cy="841626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rot="1081124" flipH="1">
            <a:off x="245074" y="2998655"/>
            <a:ext cx="1423886" cy="2428297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5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>
            <a:endParaRPr/>
          </a:p>
        </p:txBody>
      </p:sp>
      <p:sp>
        <p:nvSpPr>
          <p:cNvPr id="504" name="Google Shape;504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6"/>
          <p:cNvSpPr txBox="1">
            <a:spLocks noGrp="1"/>
          </p:cNvSpPr>
          <p:nvPr>
            <p:ph type="body" idx="1"/>
          </p:nvPr>
        </p:nvSpPr>
        <p:spPr>
          <a:xfrm>
            <a:off x="1315487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8" name="Google Shape;548;p6"/>
          <p:cNvSpPr txBox="1">
            <a:spLocks noGrp="1"/>
          </p:cNvSpPr>
          <p:nvPr>
            <p:ph type="body" idx="2"/>
          </p:nvPr>
        </p:nvSpPr>
        <p:spPr>
          <a:xfrm>
            <a:off x="4667184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9" name="Google Shape;549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6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7"/>
          <p:cNvSpPr txBox="1">
            <a:spLocks noGrp="1"/>
          </p:cNvSpPr>
          <p:nvPr>
            <p:ph type="body" idx="1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3" name="Google Shape;593;p7"/>
          <p:cNvSpPr txBox="1">
            <a:spLocks noGrp="1"/>
          </p:cNvSpPr>
          <p:nvPr>
            <p:ph type="body" idx="2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4" name="Google Shape;594;p7"/>
          <p:cNvSpPr txBox="1">
            <a:spLocks noGrp="1"/>
          </p:cNvSpPr>
          <p:nvPr>
            <p:ph type="body" idx="3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5" name="Google Shape;59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9" name="Google Shape;639;p8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>
            <a:spLocks noGrp="1"/>
          </p:cNvSpPr>
          <p:nvPr>
            <p:ph type="body" idx="1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81" name="Google Shape;681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hyperlink" Target="mailto:rjs1070@wildcats.unh.edu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wire.com/2019/spacex-fcc-starlink-million-earth-stations/" TargetMode="External"/><Relationship Id="rId3" Type="http://schemas.openxmlformats.org/officeDocument/2006/relationships/hyperlink" Target="https://economictimes.indiatimes.com/news/science/historic-spacex-launch-sends-nasa-astronauts-into-space/elon-musks-spacex-makes-history/slideshow/76117262.cms" TargetMode="External"/><Relationship Id="rId7" Type="http://schemas.openxmlformats.org/officeDocument/2006/relationships/hyperlink" Target="https://spacenews.com/wp-content/uploads/2019/05/Starlink-Screenshot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orbes.com/sites/greatspeculations/2020/06/02/revisiting-spacexs-36-billion-valuation-after-its-first-manned-mission/?sh=2be5460a44fb" TargetMode="External"/><Relationship Id="rId5" Type="http://schemas.openxmlformats.org/officeDocument/2006/relationships/hyperlink" Target="https://www.spacex.com/" TargetMode="External"/><Relationship Id="rId10" Type="http://schemas.openxmlformats.org/officeDocument/2006/relationships/hyperlink" Target="https://www.cnbc.com/2021/02/12/elon-musk-ceo-of-tesla-spacex-on-getting-six-hours-of-sleep.html" TargetMode="External"/><Relationship Id="rId4" Type="http://schemas.openxmlformats.org/officeDocument/2006/relationships/hyperlink" Target="https://www.stickpng.com/img/icons-logos-emojis/tech-companies/spacex-logo" TargetMode="External"/><Relationship Id="rId9" Type="http://schemas.openxmlformats.org/officeDocument/2006/relationships/hyperlink" Target="https://www.teslarati.com/spacex-falcon-9-dedicated-rideshare-dozens-smallsa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"/>
          <p:cNvSpPr txBox="1">
            <a:spLocks noGrp="1"/>
          </p:cNvSpPr>
          <p:nvPr>
            <p:ph type="ctrTitle"/>
          </p:nvPr>
        </p:nvSpPr>
        <p:spPr>
          <a:xfrm>
            <a:off x="724325" y="2716650"/>
            <a:ext cx="7695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Three Minute Technical Talk</a:t>
            </a:r>
            <a:endParaRPr sz="33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999999"/>
                </a:solidFill>
              </a:rPr>
              <a:t>By Ryan J. Skelly</a:t>
            </a:r>
            <a:endParaRPr sz="2200" dirty="0">
              <a:solidFill>
                <a:srgbClr val="999999"/>
              </a:solidFill>
            </a:endParaRPr>
          </a:p>
        </p:txBody>
      </p:sp>
      <p:pic>
        <p:nvPicPr>
          <p:cNvPr id="753" name="Google Shape;753;p12" descr="Image result for spacex transparent logo"/>
          <p:cNvPicPr preferRelativeResize="0"/>
          <p:nvPr/>
        </p:nvPicPr>
        <p:blipFill rotWithShape="1">
          <a:blip r:embed="rId3">
            <a:alphaModFix/>
          </a:blip>
          <a:srcRect l="19326" t="25316" r="5502" b="37649"/>
          <a:stretch/>
        </p:blipFill>
        <p:spPr>
          <a:xfrm>
            <a:off x="1895975" y="1578775"/>
            <a:ext cx="5908075" cy="79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59" name="Google Shape;759;p13"/>
          <p:cNvSpPr txBox="1">
            <a:spLocks noGrp="1"/>
          </p:cNvSpPr>
          <p:nvPr>
            <p:ph type="title"/>
          </p:nvPr>
        </p:nvSpPr>
        <p:spPr>
          <a:xfrm>
            <a:off x="1315500" y="550675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</a:t>
            </a:r>
            <a:r>
              <a:rPr lang="en" sz="2400" b="0"/>
              <a:t>(What Topics will we focus on)</a:t>
            </a:r>
            <a:endParaRPr sz="2400" b="0"/>
          </a:p>
        </p:txBody>
      </p:sp>
      <p:sp>
        <p:nvSpPr>
          <p:cNvPr id="760" name="Google Shape;760;p13"/>
          <p:cNvSpPr txBox="1"/>
          <p:nvPr/>
        </p:nvSpPr>
        <p:spPr>
          <a:xfrm>
            <a:off x="687900" y="1532801"/>
            <a:ext cx="7768200" cy="2400627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is SpaceX?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Who Benefits From SpaceX?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Services does SpaceX provide?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How does SpaceX differ from related/existing technology?</a:t>
            </a:r>
            <a:endParaRPr sz="2100" dirty="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>
            <a:spLocks noGrp="1"/>
          </p:cNvSpPr>
          <p:nvPr>
            <p:ph type="title"/>
          </p:nvPr>
        </p:nvSpPr>
        <p:spPr>
          <a:xfrm>
            <a:off x="619900" y="557275"/>
            <a:ext cx="79998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r>
              <a:rPr lang="en" sz="2400" dirty="0"/>
              <a:t>) What is SpaceX?</a:t>
            </a:r>
            <a:endParaRPr sz="2400" dirty="0"/>
          </a:p>
        </p:txBody>
      </p:sp>
      <p:sp>
        <p:nvSpPr>
          <p:cNvPr id="766" name="Google Shape;766;p1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67" name="Google Shape;767;p14"/>
          <p:cNvSpPr txBox="1"/>
          <p:nvPr/>
        </p:nvSpPr>
        <p:spPr>
          <a:xfrm>
            <a:off x="619900" y="1528350"/>
            <a:ext cx="7768200" cy="3093900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Space Exploration Technologies Corp. is an 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aerospace manufacturer and space transportation 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services company, founded in 2002 by Elon Musk.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The company produces spacecraft for both low 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orbit(Satellites, frequent trips to the ISS) and 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interplanetary travel.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Leading manufacturer of Space travel technology in 2021 with 111 total launches and 74 successful landings. StarLink Global Wireless program has 1021 satellites in our orbit.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768" name="Google Shape;7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1425" y="1177675"/>
            <a:ext cx="3033649" cy="205855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74" name="Google Shape;774;p15"/>
          <p:cNvSpPr txBox="1">
            <a:spLocks noGrp="1"/>
          </p:cNvSpPr>
          <p:nvPr>
            <p:ph type="title"/>
          </p:nvPr>
        </p:nvSpPr>
        <p:spPr>
          <a:xfrm>
            <a:off x="479725" y="552887"/>
            <a:ext cx="79887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r>
              <a:rPr lang="en" sz="2400" dirty="0"/>
              <a:t>) Who Benefits From SpaceX?</a:t>
            </a:r>
            <a:endParaRPr sz="2400" dirty="0"/>
          </a:p>
        </p:txBody>
      </p:sp>
      <p:sp>
        <p:nvSpPr>
          <p:cNvPr id="775" name="Google Shape;775;p15"/>
          <p:cNvSpPr txBox="1"/>
          <p:nvPr/>
        </p:nvSpPr>
        <p:spPr>
          <a:xfrm>
            <a:off x="691725" y="1628975"/>
            <a:ext cx="3606000" cy="3263100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People supplying aid in developing countries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Astronauts working at the International Space Station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Companies with deployable satellite technology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776" name="Google Shape;7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600" y="2423525"/>
            <a:ext cx="3101750" cy="2326326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77" name="Google Shape;7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4075" y="1663050"/>
            <a:ext cx="2736312" cy="1817401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6"/>
          <p:cNvSpPr txBox="1">
            <a:spLocks noGrp="1"/>
          </p:cNvSpPr>
          <p:nvPr>
            <p:ph type="title"/>
          </p:nvPr>
        </p:nvSpPr>
        <p:spPr>
          <a:xfrm>
            <a:off x="605118" y="336825"/>
            <a:ext cx="78324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r>
              <a:rPr lang="en" sz="2400" dirty="0"/>
              <a:t>) What Services does SpaceX provide?</a:t>
            </a:r>
            <a:endParaRPr sz="2400" dirty="0"/>
          </a:p>
        </p:txBody>
      </p:sp>
      <p:sp>
        <p:nvSpPr>
          <p:cNvPr id="783" name="Google Shape;783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84" name="Google Shape;784;p16"/>
          <p:cNvSpPr txBox="1"/>
          <p:nvPr/>
        </p:nvSpPr>
        <p:spPr>
          <a:xfrm>
            <a:off x="655800" y="1294938"/>
            <a:ext cx="5377800" cy="1477500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StarLink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Rocket &amp; Rocket Component Manufacturing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Rapidly Reusable Launch System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" sz="2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RideShare</a:t>
            </a:r>
            <a:endParaRPr sz="2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785" name="Google Shape;7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125" y="3001325"/>
            <a:ext cx="3213100" cy="1809175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86" name="Google Shape;7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4125" y="2331300"/>
            <a:ext cx="3157142" cy="1854975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7"/>
          <p:cNvSpPr txBox="1">
            <a:spLocks noGrp="1"/>
          </p:cNvSpPr>
          <p:nvPr>
            <p:ph type="title"/>
          </p:nvPr>
        </p:nvSpPr>
        <p:spPr>
          <a:xfrm>
            <a:off x="577650" y="646500"/>
            <a:ext cx="79887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r>
              <a:rPr lang="en" sz="2400" dirty="0"/>
              <a:t>)How does SpaceX differ from related/existing </a:t>
            </a:r>
            <a:endParaRPr sz="2400"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technology?</a:t>
            </a:r>
            <a:endParaRPr sz="2400" dirty="0"/>
          </a:p>
        </p:txBody>
      </p:sp>
      <p:sp>
        <p:nvSpPr>
          <p:cNvPr id="792" name="Google Shape;792;p1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93" name="Google Shape;793;p17"/>
          <p:cNvSpPr txBox="1"/>
          <p:nvPr/>
        </p:nvSpPr>
        <p:spPr>
          <a:xfrm>
            <a:off x="577650" y="1333275"/>
            <a:ext cx="3730800" cy="1691700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" sz="2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Reusable Rocket Design</a:t>
            </a:r>
            <a:endParaRPr sz="2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" sz="2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American Presence</a:t>
            </a:r>
            <a:endParaRPr sz="2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" sz="2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Commercial Space-flight</a:t>
            </a:r>
            <a:endParaRPr sz="2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" sz="2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Colonization of Mars</a:t>
            </a:r>
            <a:endParaRPr sz="19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794" name="Google Shape;794;p17"/>
          <p:cNvPicPr preferRelativeResize="0"/>
          <p:nvPr/>
        </p:nvPicPr>
        <p:blipFill rotWithShape="1">
          <a:blip r:embed="rId5">
            <a:alphaModFix/>
          </a:blip>
          <a:srcRect l="22502" r="8830"/>
          <a:stretch/>
        </p:blipFill>
        <p:spPr>
          <a:xfrm>
            <a:off x="1472750" y="3250475"/>
            <a:ext cx="2097575" cy="1715251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95" name="Google Shape;7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63325" y="1118126"/>
            <a:ext cx="4357126" cy="2396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how does spacex differ">
            <a:hlinkClick r:id="" action="ppaction://media"/>
            <a:extLst>
              <a:ext uri="{FF2B5EF4-FFF2-40B4-BE49-F238E27FC236}">
                <a16:creationId xmlns:a16="http://schemas.microsoft.com/office/drawing/2014/main" id="{A068B7D1-942B-4E7F-B844-4E85B29FA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84637" y="159137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5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01" name="Google Shape;801;p18"/>
          <p:cNvSpPr txBox="1">
            <a:spLocks noGrp="1"/>
          </p:cNvSpPr>
          <p:nvPr>
            <p:ph type="ctrTitle" idx="4294967295"/>
          </p:nvPr>
        </p:nvSpPr>
        <p:spPr>
          <a:xfrm>
            <a:off x="1777825" y="2664560"/>
            <a:ext cx="5588400" cy="54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802" name="Google Shape;802;p18"/>
          <p:cNvSpPr txBox="1">
            <a:spLocks noGrp="1"/>
          </p:cNvSpPr>
          <p:nvPr>
            <p:ph type="subTitle" idx="4294967295"/>
          </p:nvPr>
        </p:nvSpPr>
        <p:spPr>
          <a:xfrm>
            <a:off x="1777825" y="3229349"/>
            <a:ext cx="5588400" cy="120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ANY QUESTIONS?</a:t>
            </a:r>
            <a:endParaRPr sz="1800" b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</a:t>
            </a:r>
            <a:r>
              <a:rPr lang="en" sz="1800" u="sng">
                <a:solidFill>
                  <a:schemeClr val="hlink"/>
                </a:solidFill>
                <a:hlinkClick r:id="rId5"/>
              </a:rPr>
              <a:t>rjs1070@wildcats.unh.edu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grpSp>
        <p:nvGrpSpPr>
          <p:cNvPr id="803" name="Google Shape;803;p18"/>
          <p:cNvGrpSpPr/>
          <p:nvPr/>
        </p:nvGrpSpPr>
        <p:grpSpPr>
          <a:xfrm>
            <a:off x="3905321" y="916984"/>
            <a:ext cx="1333358" cy="1333477"/>
            <a:chOff x="570875" y="4322250"/>
            <a:chExt cx="443300" cy="443325"/>
          </a:xfrm>
        </p:grpSpPr>
        <p:sp>
          <p:nvSpPr>
            <p:cNvPr id="804" name="Google Shape;804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finale">
            <a:hlinkClick r:id="" action="ppaction://media"/>
            <a:extLst>
              <a:ext uri="{FF2B5EF4-FFF2-40B4-BE49-F238E27FC236}">
                <a16:creationId xmlns:a16="http://schemas.microsoft.com/office/drawing/2014/main" id="{B2FB5AAD-205E-4AFF-A10B-EB8E929853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27645" y="356400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9"/>
          <p:cNvSpPr txBox="1">
            <a:spLocks noGrp="1"/>
          </p:cNvSpPr>
          <p:nvPr>
            <p:ph type="body" idx="1"/>
          </p:nvPr>
        </p:nvSpPr>
        <p:spPr>
          <a:xfrm>
            <a:off x="591325" y="1176100"/>
            <a:ext cx="7966200" cy="340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3"/>
              </a:rPr>
              <a:t>https://economictimes.indiatimes.com/news/science/historic-spacex-launch-sends-nasa-astronauts-into-space/elon-musks-spacex-makes-history/slideshow/76117262.cms</a:t>
            </a:r>
            <a:endParaRPr sz="1800"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4"/>
              </a:rPr>
              <a:t>https://www.stickpng.com/img/icons-logos-emojis/tech-companies/spacex-logo</a:t>
            </a:r>
            <a:endParaRPr sz="1800" b="1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5"/>
              </a:rPr>
              <a:t>https://www.spacex.com/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6"/>
              </a:rPr>
              <a:t>https://www.forbes.com/sites/greatspeculations/2020/06/02/revisiting-spacexs-36-billion-valuation-after-its-first-manned-mission/?sh=2be5460a44fb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7"/>
              </a:rPr>
              <a:t>https://spacenews.com/wp-content/uploads/2019/05/Starlink-Screenshot.png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8"/>
              </a:rPr>
              <a:t>https://www.geekwire.com/2019/spacex-fcc-starlink-million-earth-stations/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9"/>
              </a:rPr>
              <a:t>https://www.teslarati.com/spacex-falcon-9-dedicated-rideshare-dozens-smallsats/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u="sng">
                <a:solidFill>
                  <a:schemeClr val="hlink"/>
                </a:solidFill>
                <a:hlinkClick r:id="rId10"/>
              </a:rPr>
              <a:t>https://www.cnbc.com/2021/02/12/elon-musk-ceo-of-tesla-spacex-on-getting-six-hours-of-sleep.html</a:t>
            </a:r>
            <a:endParaRPr sz="1800" b="1"/>
          </a:p>
        </p:txBody>
      </p:sp>
      <p:sp>
        <p:nvSpPr>
          <p:cNvPr id="813" name="Google Shape;813;p19"/>
          <p:cNvSpPr txBox="1">
            <a:spLocks noGrp="1"/>
          </p:cNvSpPr>
          <p:nvPr>
            <p:ph type="title"/>
          </p:nvPr>
        </p:nvSpPr>
        <p:spPr>
          <a:xfrm>
            <a:off x="1016675" y="39145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</a:t>
            </a:r>
            <a:r>
              <a:rPr lang="en" sz="4700"/>
              <a:t>:</a:t>
            </a:r>
            <a:r>
              <a:rPr lang="en"/>
              <a:t> </a:t>
            </a:r>
            <a:r>
              <a:rPr lang="en" sz="2400"/>
              <a:t>(</a:t>
            </a:r>
            <a:r>
              <a:rPr lang="en" sz="2400" b="0"/>
              <a:t>including Pictures</a:t>
            </a:r>
            <a:r>
              <a:rPr lang="en" sz="2400"/>
              <a:t>)</a:t>
            </a:r>
            <a:endParaRPr sz="2400"/>
          </a:p>
        </p:txBody>
      </p:sp>
      <p:sp>
        <p:nvSpPr>
          <p:cNvPr id="814" name="Google Shape;814;p1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329</Words>
  <Application>Microsoft Office PowerPoint</Application>
  <PresentationFormat>On-screen Show (16:9)</PresentationFormat>
  <Paragraphs>49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Megrim</vt:lpstr>
      <vt:lpstr>Arial</vt:lpstr>
      <vt:lpstr>Abel</vt:lpstr>
      <vt:lpstr>Calibri</vt:lpstr>
      <vt:lpstr>Iris template</vt:lpstr>
      <vt:lpstr>Three Minute Technical Talk By Ryan J. Skelly</vt:lpstr>
      <vt:lpstr>Overview (What Topics will we focus on)</vt:lpstr>
      <vt:lpstr>1) What is SpaceX?</vt:lpstr>
      <vt:lpstr>2) Who Benefits From SpaceX?</vt:lpstr>
      <vt:lpstr>3) What Services does SpaceX provide?</vt:lpstr>
      <vt:lpstr>4)How does SpaceX differ from related/existing  technology?</vt:lpstr>
      <vt:lpstr>Thanks!</vt:lpstr>
      <vt:lpstr>Sources : (including Pictures)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 Minute Technical Talk By Ryan J. Skelly</dc:title>
  <cp:lastModifiedBy>Ryan 🍗</cp:lastModifiedBy>
  <cp:revision>8</cp:revision>
  <dcterms:modified xsi:type="dcterms:W3CDTF">2021-05-03T15:44:44Z</dcterms:modified>
</cp:coreProperties>
</file>